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7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60888B-A229-49E3-84DA-9021996F3919}" type="datetimeFigureOut">
              <a:rPr lang="en-CA" smtClean="0"/>
              <a:t>21/02/2011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B6D55C-E1A8-484A-85EE-0A59AA748C93}" type="slidenum">
              <a:rPr lang="en-CA" smtClean="0"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CA" b="1" dirty="0" smtClean="0">
                <a:latin typeface="Myriad Pro" pitchFamily="34" charset="0"/>
              </a:rPr>
              <a:t>Ft. St. James Forest District</a:t>
            </a:r>
            <a:br>
              <a:rPr lang="en-CA" b="1" dirty="0" smtClean="0">
                <a:latin typeface="Myriad Pro" pitchFamily="34" charset="0"/>
              </a:rPr>
            </a:br>
            <a:r>
              <a:rPr lang="en-CA" b="1" dirty="0" smtClean="0">
                <a:latin typeface="Myriad Pro" pitchFamily="34" charset="0"/>
              </a:rPr>
              <a:t>Mountain Pine Beetle Attack Severity from 1999-2010</a:t>
            </a:r>
            <a:endParaRPr lang="en-CA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199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1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2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3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4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5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6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7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8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09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JA-2010.jpg"/>
          <p:cNvPicPr>
            <a:picLocks noGrp="1" noChangeAspect="1"/>
          </p:cNvPicPr>
          <p:nvPr isPhoto="1"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469900"/>
            <a:ext cx="9144000" cy="59166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</Words>
  <Application>Microsoft Office PowerPoint</Application>
  <PresentationFormat>On-screen Show (4:3)</PresentationFormat>
  <Paragraphs>1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Ft. St. James Forest District Mountain Pine Beetle Attack Severity from 1999-2010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Ft. St. James Forest District Mountain Pine Beetle Attack Severity from 1999-2010</dc:title>
  <dc:creator>Duncan</dc:creator>
  <cp:lastModifiedBy>Duncan</cp:lastModifiedBy>
  <cp:revision>1</cp:revision>
  <dcterms:created xsi:type="dcterms:W3CDTF">2011-02-21T20:58:14Z</dcterms:created>
  <dcterms:modified xsi:type="dcterms:W3CDTF">2011-02-21T20:59:16Z</dcterms:modified>
</cp:coreProperties>
</file>